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139" d="100"/>
          <a:sy n="139" d="100"/>
        </p:scale>
        <p:origin x="176" y="5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B054-5196-D74F-96DB-D87E34A93172}" type="datetimeFigureOut">
              <a:rPr lang="en-US" smtClean="0"/>
              <a:pPr/>
              <a:t>5/4/21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F21A-76A1-E142-9969-7190469B08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B054-5196-D74F-96DB-D87E34A93172}" type="datetimeFigureOut">
              <a:rPr lang="en-US" smtClean="0"/>
              <a:pPr/>
              <a:t>5/4/21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F21A-76A1-E142-9969-7190469B08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B054-5196-D74F-96DB-D87E34A93172}" type="datetimeFigureOut">
              <a:rPr lang="en-US" smtClean="0"/>
              <a:pPr/>
              <a:t>5/4/21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F21A-76A1-E142-9969-7190469B08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B054-5196-D74F-96DB-D87E34A93172}" type="datetimeFigureOut">
              <a:rPr lang="en-US" smtClean="0"/>
              <a:pPr/>
              <a:t>5/4/21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F21A-76A1-E142-9969-7190469B08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B054-5196-D74F-96DB-D87E34A93172}" type="datetimeFigureOut">
              <a:rPr lang="en-US" smtClean="0"/>
              <a:pPr/>
              <a:t>5/4/21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F21A-76A1-E142-9969-7190469B08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B054-5196-D74F-96DB-D87E34A93172}" type="datetimeFigureOut">
              <a:rPr lang="en-US" smtClean="0"/>
              <a:pPr/>
              <a:t>5/4/21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F21A-76A1-E142-9969-7190469B08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B054-5196-D74F-96DB-D87E34A93172}" type="datetimeFigureOut">
              <a:rPr lang="en-US" smtClean="0"/>
              <a:pPr/>
              <a:t>5/4/21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F21A-76A1-E142-9969-7190469B08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B054-5196-D74F-96DB-D87E34A93172}" type="datetimeFigureOut">
              <a:rPr lang="en-US" smtClean="0"/>
              <a:pPr/>
              <a:t>5/4/21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F21A-76A1-E142-9969-7190469B08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B054-5196-D74F-96DB-D87E34A93172}" type="datetimeFigureOut">
              <a:rPr lang="en-US" smtClean="0"/>
              <a:pPr/>
              <a:t>5/4/21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F21A-76A1-E142-9969-7190469B08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B054-5196-D74F-96DB-D87E34A93172}" type="datetimeFigureOut">
              <a:rPr lang="en-US" smtClean="0"/>
              <a:pPr/>
              <a:t>5/4/21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F21A-76A1-E142-9969-7190469B08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B054-5196-D74F-96DB-D87E34A93172}" type="datetimeFigureOut">
              <a:rPr lang="en-US" smtClean="0"/>
              <a:pPr/>
              <a:t>5/4/21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FF21A-76A1-E142-9969-7190469B08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1B054-5196-D74F-96DB-D87E34A93172}" type="datetimeFigureOut">
              <a:rPr lang="en-US" smtClean="0"/>
              <a:pPr/>
              <a:t>5/4/21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FF21A-76A1-E142-9969-7190469B08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earing headphones and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06929B63-C2AE-B247-B27F-ED905A4F6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0040AC09-1058-FF49-BE06-B622EE371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486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FE55A035-F843-E34E-9204-9E9113CB2F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70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&#10;&#10;Description automatically generated with medium confidence">
            <a:extLst>
              <a:ext uri="{FF2B5EF4-FFF2-40B4-BE49-F238E27FC236}">
                <a16:creationId xmlns:a16="http://schemas.microsoft.com/office/drawing/2014/main" id="{D1C6BDD0-B536-F944-ADFD-D0E4F9DEA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50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0C75658E-A92F-8446-AC5F-07295449B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04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computer, display&#10;&#10;Description automatically generated">
            <a:extLst>
              <a:ext uri="{FF2B5EF4-FFF2-40B4-BE49-F238E27FC236}">
                <a16:creationId xmlns:a16="http://schemas.microsoft.com/office/drawing/2014/main" id="{BF66E408-8C6E-8E46-BFE6-3A9712102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558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hematic&#10;&#10;Description automatically generated with low confidence">
            <a:extLst>
              <a:ext uri="{FF2B5EF4-FFF2-40B4-BE49-F238E27FC236}">
                <a16:creationId xmlns:a16="http://schemas.microsoft.com/office/drawing/2014/main" id="{DE3D57A7-8205-B943-B734-361853701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272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5A5AE31F-457D-314B-9CA5-693AE27B4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882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804A8B0-A7AA-6748-8BF6-7A673E3191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83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B900E3FB-064C-2C44-BD3C-D4C4034EB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947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0B2329F3-C88C-A44B-B060-B4CA45398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26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66AA4AC-3F42-0A48-91FB-8A100FA54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5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hart&#10;&#10;Description automatically generated">
            <a:extLst>
              <a:ext uri="{FF2B5EF4-FFF2-40B4-BE49-F238E27FC236}">
                <a16:creationId xmlns:a16="http://schemas.microsoft.com/office/drawing/2014/main" id="{E48B69BE-E1E0-464A-A2F3-3ADAAE1BF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7143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Macintosh PowerPoint</Application>
  <PresentationFormat>On-screen Show (16:9)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One House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Studio</dc:creator>
  <cp:lastModifiedBy>Jarek Podoba</cp:lastModifiedBy>
  <cp:revision>22</cp:revision>
  <dcterms:created xsi:type="dcterms:W3CDTF">2016-02-19T11:25:15Z</dcterms:created>
  <dcterms:modified xsi:type="dcterms:W3CDTF">2021-05-04T11:33:34Z</dcterms:modified>
</cp:coreProperties>
</file>